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0" r:id="rId3"/>
    <p:sldId id="257" r:id="rId4"/>
    <p:sldId id="258" r:id="rId5"/>
    <p:sldId id="259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5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B0D54004-511B-477F-9E79-E8A34E680AB2}" type="datetimeFigureOut">
              <a:rPr lang="en-US" smtClean="0"/>
              <a:pPr/>
              <a:t>2/17/2009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591D8C52-0632-4CA8-B619-71D49B5A036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429000"/>
            <a:ext cx="6400800" cy="1752600"/>
          </a:xfrm>
        </p:spPr>
        <p:txBody>
          <a:bodyPr/>
          <a:lstStyle/>
          <a:p>
            <a:r>
              <a:rPr lang="en-US" dirty="0" smtClean="0"/>
              <a:t>Sam, Casey, Ryan, </a:t>
            </a:r>
          </a:p>
          <a:p>
            <a:r>
              <a:rPr lang="en-US" dirty="0" smtClean="0"/>
              <a:t>Kyle, Sean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28600" y="609600"/>
            <a:ext cx="8696182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The “French Republic” / Napoleon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Key Terms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Coup d’etat – “Blow of State” Seizure of political power  in a nation</a:t>
            </a:r>
          </a:p>
          <a:p>
            <a:r>
              <a:rPr lang="en-US" dirty="0" smtClean="0"/>
              <a:t>Plebiscite – Direct vote, in which, a countries people have opportunity to approve or reject a proposal 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Economy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400" dirty="0" smtClean="0"/>
              <a:t>Goals of the Revolution</a:t>
            </a:r>
          </a:p>
          <a:p>
            <a:pPr lvl="1"/>
            <a:r>
              <a:rPr lang="en-US" sz="2400" dirty="0" smtClean="0"/>
              <a:t>Equal taxation</a:t>
            </a:r>
          </a:p>
          <a:p>
            <a:pPr lvl="1"/>
            <a:r>
              <a:rPr lang="en-US" sz="2400" dirty="0" smtClean="0"/>
              <a:t>Lower inflation</a:t>
            </a:r>
          </a:p>
          <a:p>
            <a:r>
              <a:rPr lang="en-US" sz="2400" dirty="0" smtClean="0"/>
              <a:t>Napoleon's actions</a:t>
            </a:r>
          </a:p>
          <a:p>
            <a:pPr lvl="1"/>
            <a:r>
              <a:rPr lang="en-US" sz="2400" dirty="0" smtClean="0"/>
              <a:t>Set up fairer tax codes</a:t>
            </a:r>
          </a:p>
          <a:p>
            <a:pPr lvl="1"/>
            <a:r>
              <a:rPr lang="en-US" sz="2400" dirty="0" smtClean="0"/>
              <a:t>Set up National bank</a:t>
            </a:r>
          </a:p>
          <a:p>
            <a:pPr lvl="1"/>
            <a:r>
              <a:rPr lang="en-US" sz="2400" dirty="0" smtClean="0"/>
              <a:t>Stabilized currency</a:t>
            </a:r>
          </a:p>
          <a:p>
            <a:pPr lvl="1"/>
            <a:r>
              <a:rPr lang="en-US" sz="2400" dirty="0" smtClean="0"/>
              <a:t>Gives state loans to businesses</a:t>
            </a:r>
          </a:p>
          <a:p>
            <a:r>
              <a:rPr lang="en-US" sz="2400" dirty="0" smtClean="0"/>
              <a:t>The results	</a:t>
            </a:r>
          </a:p>
          <a:p>
            <a:pPr lvl="1"/>
            <a:r>
              <a:rPr lang="en-US" sz="2400" dirty="0" smtClean="0"/>
              <a:t>Equal taxation</a:t>
            </a:r>
          </a:p>
          <a:p>
            <a:pPr lvl="1"/>
            <a:r>
              <a:rPr lang="en-US" sz="2400" dirty="0" smtClean="0"/>
              <a:t>Stable economy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Government and Society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600200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en-US" sz="2600" dirty="0" smtClean="0"/>
              <a:t>Goals of Revolution</a:t>
            </a:r>
          </a:p>
          <a:p>
            <a:pPr lvl="1"/>
            <a:r>
              <a:rPr lang="en-US" sz="2600" dirty="0" smtClean="0"/>
              <a:t>Less government corruption</a:t>
            </a:r>
          </a:p>
          <a:p>
            <a:pPr lvl="1"/>
            <a:r>
              <a:rPr lang="en-US" sz="2600" dirty="0" smtClean="0"/>
              <a:t>Equal opportunity in government</a:t>
            </a:r>
          </a:p>
          <a:p>
            <a:r>
              <a:rPr lang="en-US" sz="2600" dirty="0" smtClean="0"/>
              <a:t>Napoleon’s actions	</a:t>
            </a:r>
          </a:p>
          <a:p>
            <a:pPr lvl="1"/>
            <a:r>
              <a:rPr lang="en-US" sz="2600" dirty="0" smtClean="0"/>
              <a:t>Appointed officials by merit</a:t>
            </a:r>
          </a:p>
          <a:p>
            <a:pPr lvl="1"/>
            <a:r>
              <a:rPr lang="en-US" sz="2600" dirty="0" smtClean="0"/>
              <a:t>Fired corrupt officials</a:t>
            </a:r>
          </a:p>
          <a:p>
            <a:pPr lvl="1"/>
            <a:r>
              <a:rPr lang="en-US" sz="2600" dirty="0" smtClean="0"/>
              <a:t>Created lycees</a:t>
            </a:r>
          </a:p>
          <a:p>
            <a:pPr lvl="1"/>
            <a:r>
              <a:rPr lang="en-US" sz="2600" dirty="0" smtClean="0"/>
              <a:t>Created code of laws</a:t>
            </a:r>
          </a:p>
          <a:p>
            <a:r>
              <a:rPr lang="en-US" sz="2600" dirty="0" smtClean="0"/>
              <a:t>The results	</a:t>
            </a:r>
          </a:p>
          <a:p>
            <a:pPr lvl="1"/>
            <a:r>
              <a:rPr lang="en-US" sz="2600" dirty="0" smtClean="0"/>
              <a:t>Honest competent officials</a:t>
            </a:r>
          </a:p>
          <a:p>
            <a:pPr lvl="1"/>
            <a:r>
              <a:rPr lang="en-US" sz="2600" dirty="0" smtClean="0"/>
              <a:t>Equal opportunities </a:t>
            </a:r>
          </a:p>
          <a:p>
            <a:pPr lvl="1"/>
            <a:r>
              <a:rPr lang="en-US" sz="2600" dirty="0" smtClean="0"/>
              <a:t>Public education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Religion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Goals of revolution</a:t>
            </a:r>
          </a:p>
          <a:p>
            <a:pPr lvl="1"/>
            <a:r>
              <a:rPr lang="en-US" dirty="0" smtClean="0"/>
              <a:t>Less powerful catholic church</a:t>
            </a:r>
          </a:p>
          <a:p>
            <a:pPr lvl="1"/>
            <a:r>
              <a:rPr lang="en-US" dirty="0" smtClean="0"/>
              <a:t>Religious tolerance</a:t>
            </a:r>
          </a:p>
          <a:p>
            <a:r>
              <a:rPr lang="en-US" dirty="0" smtClean="0"/>
              <a:t>Napoleon’s actions</a:t>
            </a:r>
          </a:p>
          <a:p>
            <a:pPr lvl="1"/>
            <a:r>
              <a:rPr lang="en-US" dirty="0" smtClean="0"/>
              <a:t>Recognized Catholicism as “Faith of Frenchmen”</a:t>
            </a:r>
          </a:p>
          <a:p>
            <a:pPr lvl="1"/>
            <a:r>
              <a:rPr lang="en-US" dirty="0" smtClean="0"/>
              <a:t>Signed concordat with pope </a:t>
            </a:r>
          </a:p>
          <a:p>
            <a:pPr lvl="1"/>
            <a:r>
              <a:rPr lang="en-US" dirty="0" smtClean="0"/>
              <a:t>Retained seized church lands</a:t>
            </a:r>
          </a:p>
          <a:p>
            <a:r>
              <a:rPr lang="en-US" dirty="0" smtClean="0"/>
              <a:t>Results	</a:t>
            </a:r>
          </a:p>
          <a:p>
            <a:pPr lvl="1"/>
            <a:r>
              <a:rPr lang="en-US" dirty="0" smtClean="0"/>
              <a:t>Religious tolerance	</a:t>
            </a:r>
          </a:p>
          <a:p>
            <a:pPr lvl="1"/>
            <a:r>
              <a:rPr lang="en-US" dirty="0" smtClean="0"/>
              <a:t>Government control of church lands</a:t>
            </a:r>
          </a:p>
          <a:p>
            <a:pPr lvl="1"/>
            <a:r>
              <a:rPr lang="en-US" dirty="0" smtClean="0"/>
              <a:t>Government recognition of church influence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Crowning of Napoleon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1804 he decided to make himself emperor </a:t>
            </a:r>
          </a:p>
          <a:p>
            <a:pPr lvl="1"/>
            <a:r>
              <a:rPr lang="en-US" dirty="0" smtClean="0"/>
              <a:t>French people supported him</a:t>
            </a:r>
          </a:p>
          <a:p>
            <a:r>
              <a:rPr lang="en-US" dirty="0" smtClean="0"/>
              <a:t>When he took the crown from the Pope and put it on himself, it was a symbol that he was more powerful than the Church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36</TotalTime>
  <Words>167</Words>
  <Application>Microsoft Office PowerPoint</Application>
  <PresentationFormat>On-screen Show (4:3)</PresentationFormat>
  <Paragraphs>47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Verve</vt:lpstr>
      <vt:lpstr>Slide 1</vt:lpstr>
      <vt:lpstr>Key Terms </vt:lpstr>
      <vt:lpstr>The Economy</vt:lpstr>
      <vt:lpstr>Government and Society</vt:lpstr>
      <vt:lpstr>Religion </vt:lpstr>
      <vt:lpstr>Crowning of Napoleon </vt:lpstr>
    </vt:vector>
  </TitlesOfParts>
  <Company>CBSD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Sth_User</dc:creator>
  <cp:lastModifiedBy>Steinberger.K111</cp:lastModifiedBy>
  <cp:revision>5</cp:revision>
  <dcterms:created xsi:type="dcterms:W3CDTF">2009-02-17T18:26:24Z</dcterms:created>
  <dcterms:modified xsi:type="dcterms:W3CDTF">2009-02-17T19:16:35Z</dcterms:modified>
</cp:coreProperties>
</file>

<file path=docProps/thumbnail.jpeg>
</file>